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6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988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279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5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17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762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14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36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44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72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272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77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68170-E4F7-4A29-A574-32FFA958AC85}" type="datetimeFigureOut">
              <a:rPr lang="ko-KR" altLang="en-US" smtClean="0"/>
              <a:t>2023-07-05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21003-4BD8-43AB-B0C3-C071EB36DF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874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9672" y="1700808"/>
            <a:ext cx="2880320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자기 디스크 4"/>
          <p:cNvSpPr/>
          <p:nvPr/>
        </p:nvSpPr>
        <p:spPr>
          <a:xfrm>
            <a:off x="2411760" y="2132856"/>
            <a:ext cx="1224136" cy="64807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19672" y="1412776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계정</a:t>
            </a:r>
            <a:r>
              <a:rPr lang="en-US" altLang="ko-KR" sz="1400" dirty="0" smtClean="0"/>
              <a:t>A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4860032" y="1700808"/>
            <a:ext cx="2880320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자기 디스크 7"/>
          <p:cNvSpPr/>
          <p:nvPr/>
        </p:nvSpPr>
        <p:spPr>
          <a:xfrm>
            <a:off x="5652120" y="2132856"/>
            <a:ext cx="1224136" cy="64807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860032" y="1412776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계정</a:t>
            </a:r>
            <a:r>
              <a:rPr lang="en-US" altLang="ko-KR" sz="1400" dirty="0" smtClean="0"/>
              <a:t>B</a:t>
            </a:r>
            <a:endParaRPr lang="ko-KR" altLang="en-US" sz="1400" dirty="0"/>
          </a:p>
        </p:txBody>
      </p:sp>
      <p:sp>
        <p:nvSpPr>
          <p:cNvPr id="10" name="직사각형 9"/>
          <p:cNvSpPr/>
          <p:nvPr/>
        </p:nvSpPr>
        <p:spPr>
          <a:xfrm>
            <a:off x="3428752" y="4507200"/>
            <a:ext cx="2880320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select * from A.table1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752" y="4219168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계정</a:t>
            </a:r>
            <a:r>
              <a:rPr lang="en-US" altLang="ko-KR" sz="1400" dirty="0" smtClean="0"/>
              <a:t>C</a:t>
            </a:r>
            <a:endParaRPr lang="ko-KR" altLang="en-US" sz="1400" dirty="0"/>
          </a:p>
        </p:txBody>
      </p:sp>
      <p:cxnSp>
        <p:nvCxnSpPr>
          <p:cNvPr id="14" name="직선 화살표 연결선 13"/>
          <p:cNvCxnSpPr>
            <a:stCxn id="5" idx="3"/>
            <a:endCxn id="12" idx="0"/>
          </p:cNvCxnSpPr>
          <p:nvPr/>
        </p:nvCxnSpPr>
        <p:spPr>
          <a:xfrm>
            <a:off x="3023828" y="2780928"/>
            <a:ext cx="1107002" cy="1438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79747" y="3480091"/>
            <a:ext cx="140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grant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7453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정용권</dc:creator>
  <cp:lastModifiedBy>정용권</cp:lastModifiedBy>
  <cp:revision>1</cp:revision>
  <dcterms:created xsi:type="dcterms:W3CDTF">2023-07-05T13:50:03Z</dcterms:created>
  <dcterms:modified xsi:type="dcterms:W3CDTF">2023-07-05T13:57:22Z</dcterms:modified>
</cp:coreProperties>
</file>